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ule de salv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şeşte pe îngusta cal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ă'n curând Domnul va ve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serica o va răpi. : 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lo sus la El ne-o du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ângă izvorul cel dulc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Lângă Isus ce S-a jertf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pe cruce a murit. : 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ţi strigau in gura m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e dat la pierzar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Acesta-i un mincin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zis că El e Hristos. : 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pe cruce Îl urcar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lţimea toată striga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-l legăm şi de picio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nu se mai coboare. : 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I-au făcut multe ra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mâini, coaste şi-n picioar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ununa de spini pe cap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o stemă de Împărat. : 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pe când Îl răstignea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ările ciripeau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A murit Stăpânul lum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l, al naturii. : 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2026-07-19T19:55:27Z</dcterms:created>
  <dcterms:modified xsi:type="dcterms:W3CDTF">2026-07-19T19:55:27Z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