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te duci când ai să pl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tu veșnicia îți petr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uflet drag vino î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ntr o zi sa zburam spre nor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ni se cere tot mai m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timpul a tre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l este grabnic pe sfârș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 la Isus, destul ai zăbovit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umbla pe drum rătă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sa fii și tu feri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șansa să descoperi fer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sa primești azi mântuire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ni se cere tot mai m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timpul a tre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l este grabnic pe sfârș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 la Isus, destul ai zăbovit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ni la rând tot mai mult tu ai of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rumul drept nu l ai afl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stăzi tu poți fi al lui Isus copi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intoarce-te, și gustă ceru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căința ni se cere tot mai m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timpul a tre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ul este grabnic pe sfârș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 la Isus, destul ai zăbovit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2026-07-19T20:00:07Z</dcterms:created>
  <dcterms:modified xsi:type="dcterms:W3CDTF">2026-07-19T20:00:07Z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