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uh Sfânt de la Rusal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 binecuvân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, comoara păci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rim neĩncet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chem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im, Te adoră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iar să Te simţ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 Duh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ĩn veci am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obori ĩn Adu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şi atunci la ĩncep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ţi arăţi puterea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din nevăz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chem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im, Te adoră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iar să Te simţ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 Duh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ĩn veci am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Tău să se 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ĩn sfântul Tău pop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 de Dumnezeu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 divin mângâiet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chem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im, Te adoră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iar să Te simţ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 Duh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ĩn veci am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uh Sfânt din cinzeci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 şi ĩnălţ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mărit Izvor de dar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 lăudat, fi lăud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rug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cum căci Te chem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im, Te adoră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iar să Te simţ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 Duh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ĩn veci am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2026-07-19T19:54:32Z</dcterms:created>
  <dcterms:modified xsi:type="dcterms:W3CDTF">2026-07-19T19:54:32Z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