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un munte, gânduri mul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ăpădeau în fiul mult iubi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jertfă lemne poar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u foc e tatăl pregătit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priviri căutând nedumeri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și întreabă tatăl apăsat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„Iată foc și lemne pregăti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să jertfa, oare, am uitat?”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„Unde-i mielul de-ofer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l ales să fie jertfa ta?”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vraam răspunse neclintit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„Dumnezeu de grijă va purta!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un munte, gloate mul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l privesc pe Fiul Preaiubi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jertfă, lemnu-Și poar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se dea pe Sine răstigni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ferind pedeapsa omenir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un miel, tăcând, a fost zdrobi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atăl Său, din pricina iubir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se jertfa până la sfârș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tă Mielul nepăt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-a venit să ia păcatul lumii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ocul nostru-n moarte a lu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tfel, Tatăl grija a purtat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Iată Mielul! Iată Mielu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tă Mielul Lui Dumnezeu!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2026-07-19T20:10:18Z</dcterms:created>
  <dcterms:modified xsi:type="dcterms:W3CDTF">2026-07-19T20:10:18Z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