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! E deschis un dr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, te poți întoarce-acasă-a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te așteaptă-n prag, cu d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rațe deschise și mese întins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 de câte ori am rătă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poi cu drag El m-a prim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ricât de-adânc eram căz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Său mi-a dat un nou începu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! E deschis un dr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, te poți întoarce-acasă-a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te așteaptă-n prag, cu d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rațe deschise și mese întins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șicât de-nstrăinat ai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rațul Său cu drag te va prim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ricât de mult ai risip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te întorci, ești bineven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! E deschis un dr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, te poți întoarce-acasă-a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te așteaptă-n prag, cu d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rațe deschise și mese întins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sa ta e ceru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ângă Tatăl care te-a cre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 nu vei fi-mpli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dacă te-ntorci la Tatăl iub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umul către Casă este doar Isus Crist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plătit cu preț de sânge harul glori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catele-ți murdare poți fi izbăv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întoarce prin căință și vei fi primi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! E deschis un dr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, te poți întoarce-acasă-a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te așteaptă-n prag, cu d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rațe deschise și mese întins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șteaptă cu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șteaptă cu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șteaptă cu dor, Tatăl iubito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2026-07-19T20:10:23Z</dcterms:created>
  <dcterms:modified xsi:type="dcterms:W3CDTF">2026-07-19T20:10:23Z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