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6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ogorul vieții tal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ră-mpotriv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rimești sămânța sfân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adevăr și de iubire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mește, primeș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mânța cereas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și cerul în tine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frumos o să crească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Cuvântul Său cel veșni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u ți-o pune-n gl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răsară-mbelșug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luminii roadă vi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mește, primeș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mânța cereas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și cerul în tine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frumos o să crească!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ți fă inima de piatr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-astupa a ta urech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nu-ți obloni vede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rămâi în starea veche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mește, primeș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mânța cereas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și cerul în tine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frumos o să crească!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, prilejul trece-n fug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la ușa ta-ncuiată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deschide-i, și-n lumi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ța îți va fi schimbată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mește, primeș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mânța cereas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și cerul în tine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frumos o să crească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2026-07-19T20:03:38Z</dcterms:created>
  <dcterms:modified xsi:type="dcterms:W3CDTF">2026-07-19T20:03:38Z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