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5080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Omul cât e pe pământ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aută mereu, mereu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 găsi fericirea si un țel,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entru tine dragul meu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sus moartea a biruit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La Dumnezeu de vii, fericit tu poți să fi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iața fără Dumnezeu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 ca barca în furtun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e nu are cârmă, ancoră, catarg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heamă-L azi pe Dumnezeu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-ți conducă destinul tău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ălăuza, ocrotirea ta mereu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Banii, averi si bogăți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unt agonisiți în vag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e nu ai cerul ca țintă prieten dra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iața fără Dumnezeu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 ca barca în furtuni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e nu are cârmă, ancoră, catarg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e nu-l ai pe Dumnezeu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e folos de bogății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iața ta nu are un scop aici să ști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e îl ai tu pe Isus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frate drag nu dispera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u El biruintă-n viață vei avea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hiar de treci prin încercăr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âna Lui te va ținea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ți va fi o călăuză în vremea cea mai grea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iața fără Dumnezeu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 ca barca în furtuni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e nu are cârmă, ancoră, catarg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e nu-l ai pe Dumnezeu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e folos de bogății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iața ta nu are un scop aici să ști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rin a umbrei morții vă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u Isus vei birui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iața veșnică o poți primi în dar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2026-07-19T20:09:04Z</dcterms:created>
  <dcterms:modified xsi:type="dcterms:W3CDTF">2026-07-19T20:09:04Z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