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1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por ales din lumea r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por, poporul M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Răscumpărat prin jertfa M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neam din Dumnezeu.:/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viaţă nouă, Eu ţi-am d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por, poporul M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u Duhul Sfînt te-am botez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neam din Dumnezeu.: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încercări ce vor ven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por, poporul M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Mereu de partea ta voi f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neam din Dumnezeu.:/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tu Mireasă vreau să-mi f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por, poporul M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Şi-n cerul Sfânt vom locu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neam din Dumnezeu.:/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-acum 'nainte eu îţi spun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por, poporul M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Aşteaptă-mă că sunt pe drum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neam de Dumnezeu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2026-07-19T19:54:18Z</dcterms:created>
  <dcterms:modified xsi:type="dcterms:W3CDTF">2026-07-19T19:54:18Z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