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ul vieţii m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a laudei cu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Ţi-o aduc cu mulţumire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astăzi, pentru toate! (bis 1)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 Ta lumină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pururi mă-nsoţ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amne, jertfa mulţumirii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-o aduc c-un foc ce creşte! (bis 1)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rup şi pentru sufle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e-mi dai cu neopr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amne, Îţi aduc deplină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a mea de mulţumire! (bis 1)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mpul cel de-acu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mpul care v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amne, Îţi aduc sfinţită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a mulţumirii pline! (bis 1)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ul vieţii m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să-mi ardă-n veci, Păr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auda şi mulţumirea,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e, pentru Tine, sfinte! (bis 1)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2026-07-19T20:06:46Z</dcterms:created>
  <dcterms:modified xsi:type="dcterms:W3CDTF">2026-07-19T20:06:46Z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