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o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e Îți voi cânta de-a puru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o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a Ta Ți-o arăt în casa m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Tine eu alerg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Tu-mi ești fr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pre mine mereu Te-ai apleca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eram jos, Tu m-ai ridi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toți pe lângă mine treceau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o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e Îți voi cânta de-a puru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o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a Ta Ți-o arăt în casa me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i pus balsam vindecăt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rănile ce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voce blândă mi-ai vorbit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Cheamă, căci Eu mereu am să 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îți e bine sau greu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o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e Îți voi cânta de-a puru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o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a Ta Ți-o arăt în casa me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2026-07-19T20:05:13Z</dcterms:created>
  <dcterms:modified xsi:type="dcterms:W3CDTF">2026-07-19T20:05:13Z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