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ți-e osten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cate-n îmbolnăv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Isus e medic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pune pe picioa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Isuse mân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ne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Ta de m-ar ati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eu m-aș face bine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ce spital di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mai poate face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ctorii nu-ți dau scăp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sus, dă vindecar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Isuse mân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ne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Ta de m-ar ati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eu m-aș face bine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bani și fără pl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vindecă în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 Domnul meu cel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chinui prin spital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Isuse mân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ne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Ta de m-ar ati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eu m-aș face bine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oprit Isus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 că te face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îți va da ier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Lui dulce vindecar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Isuse mân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line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a Ta de m-ar ati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eu m-aș face bine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2026-07-19T19:59:37Z</dcterms:created>
  <dcterms:modified xsi:type="dcterms:W3CDTF">2026-07-19T19:59:37Z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