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terea Lui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ține puternic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alea cea cu susp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gâierea Lui e cu tin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ste scut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apară de tot ce-i r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ută prezența 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area S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-ți încrederea în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emeri de orice f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nima ta se cuibăr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lase pacea, har ceresc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ste scut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apară de tot ce-i r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ută prezența 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area S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nimeni să poată aju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Dumnezeu, tu nu ui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ste Domnul Domnil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Dumnezeul minunilor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ste scut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apară de tot ce-i r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ută prezența 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area S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terea Lui este tări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orice pas, te va pur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El mântuire am afl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ât este El de minuna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ste scut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apară de tot ce-i r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ută prezența 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area Sa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2026-07-19T20:02:16Z</dcterms:created>
  <dcterms:modified xsi:type="dcterms:W3CDTF">2026-07-19T20:02:16Z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