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 Tău Isus spre Tine strig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-au săturat de chin și suferinț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ăci mama dă la moarte chiar și pe fiică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rați pe frați la moarte se împing. /: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m săturat, ne-am sat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m săturat Isuse de necaz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rim doar bucurii prin Duhu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-ă o scăldătoare în Sion. /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e chem o Doamne acum prin rugăciun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în furtună frica m-a cuprins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Și cred că orice val azi se oprește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La glasul Tău căci Tu ești Dumnezeu. /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m săturat, ne-am satur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e-am săturat Isuse de necazur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Dorim doar bucurii prin Duhul Sfân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f-ă o scăldătoare în Sion. /: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0">
  <a:themeElements>
    <a:clrScheme name="Theme4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2026-07-19T20:10:13Z</dcterms:created>
  <dcterms:modified xsi:type="dcterms:W3CDTF">2026-07-19T20:10:13Z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