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radis, tărâm frum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tine este Domn Hristo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mai aproape ești an de a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Țară de vis, cetate Canaan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aradis, țara mea de d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radis, visul sfințil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a-tale porți când vom intr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cântec nou vom intona. : 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tin' martirii au păș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mic din drum nu i-a opr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 prigoniri, nici gropi cu le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i-a înfricat deloc pe e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aradis, țara mea de d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radis, visul sfințil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a-tale porți când vom intr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cântec nou vom intona. : 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rate nu ți-e dor de noul Canaan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așteaptă sfinții dincolo de Iordan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ate chiar la noapte Domnul va ve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ne-ți întrebarea: cum te va găsi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aradis, țara mea de d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radis, visul sfințil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a-tale porți când vom intr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cântec nou vom intona. : 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! Alelu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radis, iubită țar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laiul tău când voi păși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al meu Isus Îl voi priv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Paradis..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2026-07-19T19:58:08Z</dcterms:created>
  <dcterms:modified xsi:type="dcterms:W3CDTF">2026-07-19T19:58:08Z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