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ă mi-e inima azi de cânt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conduce-al meu suflet spre z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ajung pe-ale vieții căr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cer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cer mă simt 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Isus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multă slavă, cerească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tot mai aproape de cer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vecie deoparte sunt 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crucii, prin Domnul Isu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fericit și pe-ntreg Lui su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c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cer mă simt 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Isus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multă slavă, cerească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tot mai aproape de ce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cu glorie m-a-nvăl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al meu zi de zi neclint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umul meu duce spre țărmu-nso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ce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cer mă simt 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Isus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multă slavă, cerească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tot mai aproape de ce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igurat prin belșugul de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îmi dă biruința în 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la ultimul slavei hot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cer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cer mă simt 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de Isus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multă slavă, cerească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tot mai aproape de ce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2026-07-19T20:07:08Z</dcterms:created>
  <dcterms:modified xsi:type="dcterms:W3CDTF">2026-07-19T20:07:08Z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