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ai rabdă, porumbiţ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ivesc ai zilei z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tiu că-ţi este dor de-acasă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este mult, Mireas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Mirele pe nor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lovită, prigon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i ascunsă-n văi adân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, de toţi, batjocorită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rănită, părăs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iţo, dintre stânc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bătută de furt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rşiţi şi vreme 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ţi-am pregătit cunun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 ţi-am dat, arv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urând te voi lu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, vine dimineaţ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vremea de pl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, arata-ţi faţ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Mi-am dat via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ânge te-am câştig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bracă-ţi podoaba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Fiul de-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privirea îţi avântă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i şi mii de îngeri c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fii glorific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2026-07-19T19:54:05Z</dcterms:created>
  <dcterms:modified xsi:type="dcterms:W3CDTF">2026-07-19T19:54:05Z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