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ara mea, Isuse drag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as la crucea Ta acum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in cu inima întreag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-ntărești din nou pe drum..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pacea Ta cea fără margi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dă speranță-mi dă a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pot lăsa a mele sarci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zbor spre cer în pas de cân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u drag ridici Tu pe oric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o nouă viață-i dai și-a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e-ar căuta, Isus, p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-ai îndrepta spre rai, spre cânt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Ta, Isuse drag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copleșește în impas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tarea mea firească, slab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oprește-n nedorit popas..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, mulțumesc! Și slavă Ți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simt din nou elibe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os pășind spre-mpărăț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-nchin acum cu gând curat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u drag ridici Tu pe oric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o nouă viață-i dai și-a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e-ar căuta, Isus, p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-ai îndrepta spre rai, spre cânt!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ara ta, prietene drag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poți lăsa dacă dorești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zi cu inima întreag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I Te-nchini, sa Îi slujești..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Său îți este f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ergi în sus, în sus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ziua când tu lași hot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zbori cu drag spre Dumnezeu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u drag Te va primi la S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o viață veșnică-ți va d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o cunună, un nou N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u Împărăția Sa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2026-07-19T20:10:21Z</dcterms:created>
  <dcterms:modified xsi:type="dcterms:W3CDTF">2026-07-19T20:10:21Z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