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9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mul cel de pe pămân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ste pământesc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mul cel din cerul sfân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întreg ceresc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esta e creştin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l adevăr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poartă-n el senin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rului curat!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Gândul omului din ce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ste-al lui Hristos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ru-i numai adevă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-are stări de jo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esta e creştin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l adevăr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poartă-n el senin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rului curat! :/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ne cercetăm mereu: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m e-al nostru gând?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-i străin de Dumnezeu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m sfârşi plângând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esta e creştin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l adevăr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poartă-n el senin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rului curat!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2026-07-19T20:07:15Z</dcterms:created>
  <dcterms:modified xsi:type="dcterms:W3CDTF">2026-07-19T20:07:15Z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