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orul sufletului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dor nepotolit te c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ine sufletu-mi doreş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unde poți Tu fi aflat?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caut păstorii lăudaţ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 staulele omeneșt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ine sufletu-mi Te cau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unde oare Te găseşti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unde eşti? Îţi strig plângâ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ritu-Ţi Nume și ascult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 vrea s-aud, să-Ţi sorb Cuvânt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tot vorbeşti mai mult, mai mul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ăsaţi-mă chemări lumeş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a voastre-amare amăgir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reau s-ascult decât chema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ioasei, dulcei Lui iubiri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ăsaţi-mă să plec, lăsaţ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lerg pe dealuri și pe vă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L caut, să-L aflu, să mă satu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glasul Lui, de ochii Să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ăsați-mă! O, drag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t Te-am căutat şi Te-am dorit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fericit că peste-o clip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i fi la Sânul Tău iubi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2026-07-19T20:07:58Z</dcterms:created>
  <dcterms:modified xsi:type="dcterms:W3CDTF">2026-07-19T20:07:58Z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