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 Tău când a fost sc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ine din rob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mers un timp ca fără ros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tăcind în pusti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 fost salvați, au fost hrăni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ziți cu gingăș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ochii Tăi au fost privi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nu Te-au vrut pe Tin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Întoarce-te acum 'nap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e iub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Domnul te vrea-înap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-a murit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 Tău s-a așez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țara mult dori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dihna mult au aștep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e-ai împlinit dorinț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i au crescut și Te-au ui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i Te-au lăsat în urm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multe ori Tu i-ai chem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n-au vrut să rămână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Întoarce-te acum 'nap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e iub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Domnul te vrea-înap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-a murit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fost un Tată iubit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i-ai purtat pe braț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robii Tăi izbăvit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fost peste-a lor cas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multe binecuvântă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au trecut de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e ne-ascultăt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nu ai știut a-L țin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Întoarce-te acum 'nap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e iub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Domnul te vrea-înapo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-a murit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2026-07-19T20:09:32Z</dcterms:created>
  <dcterms:modified xsi:type="dcterms:W3CDTF">2026-07-19T20:09:32Z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