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ază de lumină am în inim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-mi luminează calea şi-alungă noaptea gre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ază de lumină sfinţeşte viaţ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Isus, Salvatorul, ce-mi poartă grija me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El m-a salvat din starea de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mereu, căci sunt pe veci al S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unt îngrijorat, sufletul mi-e salv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-L slăveşte zi de z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El m-a salvat din starea de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 binecuvântat, de toate El m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Lumina Lui şi slava Cer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în dar viaţa veşnică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rază de lumină am în inim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harul pocăinţei, e Isus, dragost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e Lumina lumii, în cer şi pe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mi-a dat pacea sfântă şi harul prin Cuvân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El m-a salvat din starea de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 fericit mereu, căci sunt pe veci al S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unt îngrijorat, sufletul mi-e salv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ima mea-L slăveşte zi de zi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El m-a salvat din starea de pă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 binecuvântat, de toate El mi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Lumina Lui şi slava Cerulu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dat în dar viaţa veşnică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2026-07-19T19:58:20Z</dcterms:created>
  <dcterms:modified xsi:type="dcterms:W3CDTF">2026-07-19T19:58:20Z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