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azi îți pare drumul g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ini śi stânci întâlnești pe drumul tă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norat îți pare ceru-ntre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u uita că-nainte cu tine mer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ături de tine voi merge Eu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și atunci când îți pare drumul g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ta cea grea Eu o voi purt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rede-te-n Mine și nu te-ngrijor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-ngrijor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azi de teamă ești cupri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ndoiești și ți se pare că ești învin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uita: cu Mine tu poți bir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aceea crede-n Mine și nu te-ndo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ături de tine voi merge Eu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și atunci când îți pare drumul g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ta cea grea Eu o voi purt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rede-te-n Mine și nu te-ngrijor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-ngrijor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2026-07-19T20:10:18Z</dcterms:created>
  <dcterms:modified xsi:type="dcterms:W3CDTF">2026-07-19T20:10:18Z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