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Fericită să fi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ereche cum Domnul va v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Ne-ncetat, zi de z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voi harul va revărs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Fericită să fii, fericită să f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ereche cum Domnul vă vrea! :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Când necazuri vor fi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nire să stați liniștiț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Căci El va birui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in noapte veți fi izbăviț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Fericită să fii, fericită să f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ereche cum Domnul vă vrea! :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O, cât e de frumos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haina de nuntă să fiț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Dar vă cheamă Hristos :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 nunta-I să fiți pregătiț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: Fericită să fii, fericită să f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ereche cum Domnul vă vrea! :)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2026-07-20T19:28:15Z</dcterms:created>
  <dcterms:modified xsi:type="dcterms:W3CDTF">2026-07-20T19:28:15Z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