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ște-mi glasul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meu duh neînce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Ți cânte-n nepriha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ec binecuvânt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 vadă-n el frumseț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pului Tău veșnic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mai limpede s-a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părțirea de pămân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ște-mi în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ul și trup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Ți cânte-n cură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ec mai ceresc mere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țeleagă-n el oric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ândul Tău de foc și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trupat deplin în jertf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ului Tău pe Calvar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ște-mi viața to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știi Tu - întreg sfinț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Ți cânte-n stare nou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ec mai desăvârș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-nalțe-n orice vre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a Ta prin el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 lumină în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in cer în cer, amin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2026-07-19T20:02:05Z</dcterms:created>
  <dcterms:modified xsi:type="dcterms:W3CDTF">2026-07-19T20:02:05Z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