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21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ecum un cerb doreşte ap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in muntele-i răcoritor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Fiinţa mea-ţi doreşte faţ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Mire Scump, Izbăvitor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rim să fim numai cu Tin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plaiurile îngereşt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colo unde-i numai bin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admir lucrările cereşti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 te-am văzut, aşa cum eşt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n-a sosit clipa-ntâlniri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r te-am simţit că împlineşt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plendoarea vie-a fericirii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rim să fim numai cu Tin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plaiurile îngereşt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colo unde-i numai bin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admir lucrările cereşti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mâini străpunse m-ai purt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inima-mi era-mpotriv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-ai suportat, m-ai îndur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-apoi mi-ai şters orice vină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rim să fim numai cu Tin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plaiurile îngereşt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colo unde-i numai bin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admir lucrările cereşti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cuma eu îţi sunt dator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viaţa mea să-ţi mulţumesc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Ţi-o închin, căci te ador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tot ce am îţi dăruiesc!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rim să fim numai cu Tin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plaiurile îngereşt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colo unde-i numai bin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admir lucrările cereşti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9">
  <a:themeElements>
    <a:clrScheme name="Theme4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2026-07-19T19:55:44Z</dcterms:created>
  <dcterms:modified xsi:type="dcterms:W3CDTF">2026-07-19T19:55:44Z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