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ând mai sus, eşti nevăz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u mai bine vez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Hotarul lumii l-ai trecut (bis 2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stări cereşti Te-aşezi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pitele de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Tine nu te-ating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gețile, cu-al lor avânt, (bis 2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er nu te străpung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ina sfântă o primeş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ât mai sus tu zbo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şi intri-n taine nefireşti, (bis 2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reci de orice nori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burând mai sus eşti nevăz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oți ai lumii fi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u, prin Hristos, vezi şi-n trecut (bis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albe veşnicii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2026-07-19T20:06:32Z</dcterms:created>
  <dcterms:modified xsi:type="dcterms:W3CDTF">2026-07-19T20:06:32Z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