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imineaţă se-nfirip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zi în care totu-i alb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o inimă de pluş albast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 aşteptând un scump inel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ziua când ne vom uni desti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ragoste pentru vec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spunem 'DA' iubirii noast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spunem 'Da' în faţa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a fi mereu doar s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ne va sprijini, mere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început ne stă îna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orizont de bucu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im în viaţă cu credinţă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ne va sprijin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tim că Domnul ne va sta mereu îna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va ţine-n palma S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spunem 'DA' iubirii noast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spunem 'Da' în faţa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a fi mereu doar s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omnul ne va sprijini, mere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2026-07-19T19:53:34Z</dcterms:created>
  <dcterms:modified xsi:type="dcterms:W3CDTF">2026-07-19T19:53:34Z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