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mă bucur d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au să mă bucur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ar vreau ca și Tu-n veci d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ți să Te bucuri deplin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bucur de viața prim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 cu-atâtea com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 taina luminii, sfinț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are mereu mă-nfășori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bucur de dulcea spera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âinele veșnic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 harul ce-mi dă sigura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s și păstrat prin Hristos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bucur de trecere-mi pl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Fața Ta sfântă-am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resc să trăiesc în.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fac bucurii ne-ngrădi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mă bucur d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au voia Ta ca s-o f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-n toate, cu toate di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fiu bucurie în veac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2026-07-19T20:03:01Z</dcterms:created>
  <dcterms:modified xsi:type="dcterms:W3CDTF">2026-07-19T20:03:01Z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