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8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ă simțeam că nu aveam loc de scăp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ram trist, eram orb și șchiopătam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trăiam în păcat și-n întuneri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o lumină am găsit la calvar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alvar, la Calv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găsit Isus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alvar, la Calv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pierzare El m-a sco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odată aveam titlu de “păcătos”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um am titlu de “Mireasa Lui Hristos”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eluia, alelui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ângele lui Isus m-a spăl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eluia, alelui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iertat, eliberat, și vindeca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Isus am găsit loc de scăp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fericit, pot să vad, stau neclint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trăiesc în păcat și-n întuneri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Isus, prin calvar am birui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alvar, la Calv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găsit Isus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alvar, la Calv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pierzare El m-a sco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odată aveam titlu de “păcătos”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um am titlu de “Mireasa Lui Hristos”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eluia, alelui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ângele lui Isus m-a spăl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leluia, alelui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iertat, eliberat, și vindeca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2026-07-19T20:09:19Z</dcterms:created>
  <dcterms:modified xsi:type="dcterms:W3CDTF">2026-07-19T20:09:19Z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