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Preasfânt al ascult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-mi sufletul smer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u mă-ngâmf, să nu mă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scult de tot ce-ai poruncit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tatornic al credinţ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urajează-mă me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pot păşi peste-orice val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zător spre Dumnezeu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Fierbinte a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flăcărează-mă oricând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Răbdarea mea să n-aibă marg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rtarea mea să n-aibă gând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Preadulce aI nădejd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ovărează-mi orice dru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seninează-mi orice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naşte-mă din orice scrum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Cucernic al blândeţ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eşte-mi sufletul prin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-ntreaga mea fiinţă jertf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năvoie lui Hristos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2026-07-19T19:59:07Z</dcterms:created>
  <dcterms:modified xsi:type="dcterms:W3CDTF">2026-07-19T19:59:07Z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