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reizeci de arginți Isus tu ai fost vând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reizeci de arginți Iuda moartea si-a văzu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ăcatul meu chiar tu ai fost vând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ăcatul meu eu moartea mi-am văzu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ar tu dar t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înd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 sus mia-ai arăt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atjocorit si bici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eu astăzi sa pot fi mântuit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 parte de moșioară Isus tu ai fost min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 parte de moșioară Anania a mur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vere cat mai mare ah doamne te-am păcăl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vere cat mai mare smerenia am părăs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ar tu dar t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înd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 sus mia-ai arăt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atjocorit si bici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eu astăzi sa pot fi mântuit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lăcerea de o clipa Isus tu-ai fost ui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lăcerea de o clipa David răsplata si-a lu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lăcerea de o clipa sfințirea am neglij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lăcerea de o clipa de jertfa nu m-ia pasa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ă întorc, mă întor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ție sa iți aparț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ca să de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stăzi adevărat creștin :/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ar vin, dar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ț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vrednic sa ma pot uit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upul si la ran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ovit din plin de fapta mea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2026-07-19T20:04:40Z</dcterms:created>
  <dcterms:modified xsi:type="dcterms:W3CDTF">2026-07-19T20:04:40Z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