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sufletul ţi-e întrist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overi eşti mereu apăs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ate inima îţi e zdrobit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iciunde nu găseşti odihnă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poate schimba întristarea-n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poate lacrima să ţi-o şteargă, să şti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la El, vino la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să-n mâna Sa, povara ta cea grea.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unericul e tot mai de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pe cerul tău zorii nu se iv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udit te întrebi murmurând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"Ce e viaţa pe acest pământ?"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poate schimba întristarea-n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poate lacrima să ţi-o şteargă, să şti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la El, vino la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să-n mâna Sa, povara ta cea grea.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rumul ţi-e presărat cu suferin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pe obraji îţi curg lacrimi fierbinţ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iept mai porţi răni ce do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ânjesti în tăcere dup-ajuto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El poate schimba întristarea-n bucur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l poate lacrima să ţi-o şteargă, să şti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 la El, vino la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să-n mâna Sa, povara ta cea grea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2026-07-19T19:57:25Z</dcterms:created>
  <dcterms:modified xsi:type="dcterms:W3CDTF">2026-07-19T19:57:25Z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