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um să Te iubesc într-adevă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pe Tine? Ascultă-m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m, Doamne, pe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tare eu Te iubes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lt loc căutam eu mântuir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icicum n-am aflat, doar în T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Trebuie pe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tare să Te iubesc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întristarea mă ap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otuși aceasta voi răsuna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m Isus pe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tare eu Te iubesc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2026-07-19T20:09:52Z</dcterms:created>
  <dcterms:modified xsi:type="dcterms:W3CDTF">2026-07-19T20:09:52Z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