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bine-i când o ușă se deschide cu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chenarul ei de-odată vezi un rai dintr-o priv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zi două brațe-ntinse și auzi un glas de frat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ruind o primăvară inimii înfrigur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șteptându-ți iar nădejdea într-un zbor mai sus de f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bine-i când o ușă se deschide cu iubir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țipea sub stele palii zarea pașnicei Betan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sus stătea la ușă după crâncene strădani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adânc simțea Divinul cum de om își leagă soart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dea în prag pe Lazăr, pe Maria și pe Mart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ra alt loc sub Soare mai scăldat în ferici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bine-i când o ușă se deschide cu iubir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în Ierihon, pe uliți, prin mulțimea zgomoto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cea Zacheu pe Domnul ca pe-un oaspete în cas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in ușa larg deschisă, se-auzea din încăpe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Dau săracilor, o Doamne, jumătate din avere!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 albi priveau din ceruri clipele de Mântuire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bine-i când o ușă se deschide cu iubir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la inima ta rece stă de mult Isus și ba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lece nu se-ndură ca s-o frângă nu se poa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trezește-te și vino, trage repede zăvoru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un oaspe nu-i pe lume ca Isus, Mântuit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ți-aduce-n dar iertare, El ți-aduce izbăv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bine-i când o ușă se deschide cu iubir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2026-07-19T19:53:54Z</dcterms:created>
  <dcterms:modified xsi:type="dcterms:W3CDTF">2026-07-19T19:53:54Z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