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ecioară Marie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eia ţi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Cel Preana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arul minuna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te ar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cioară curată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mare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sfânt al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ecioară Marie,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in har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u îţi va fi-ad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L numeşti Isus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a Lui Domn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 o să-I f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veşnici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a fi che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u Celui Preana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 și Împăr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ecioară Marie, :/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Te-a umb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iul te-a slăvi. :/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ţ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cioară Mari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 Celui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şice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legămân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2026-07-19T20:01:08Z</dcterms:created>
  <dcterms:modified xsi:type="dcterms:W3CDTF">2026-07-19T20:01:08Z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