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leem, Betlee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e-n tine-ave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ăscut din tine est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ce lumea mântui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 un loc micuț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e ești mult plăcu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Isus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Mântuitorul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prunc mic Te-ai arăta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de noi binecuvânt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a noastră 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Tu ne mântuiești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lutat, salut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de noi și-n veci lăud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Tu Fiu al lui Dumnezeu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-Ți cântă poporul Tă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noastră viață eș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aiul ne dăruiești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2026-07-19T20:10:16Z</dcterms:created>
  <dcterms:modified xsi:type="dcterms:W3CDTF">2026-07-19T20:10:16Z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