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arte am în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iaţă-mi dă când citesc din 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artea, Bibli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iblie cit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rebuie să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t şi sfânt în fapt şi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omnul lăudâ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arte am în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esc al ei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o păstrez în via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artea Bibli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iblie cit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rebuie să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t şi sfânt în fapt şi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omnul lăudâ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arte am în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iață-mi dă când citesc în 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artea Bibl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iblie cit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rebuie să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t şi sfânt în fapt şi 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omnul lăudâ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2026-07-19T19:55:36Z</dcterms:created>
  <dcterms:modified xsi:type="dcterms:W3CDTF">2026-07-19T19:55:36Z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