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Tată Te slă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ţii azi Te preamăr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ă eşti din veşnic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Dumnezeu al celor vi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rice vreme, cel ce se t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să cheme Numele Tă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şti în Sine, Supremul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ricine, prin harul Tă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Tată Te slăv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noi ne bizu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ă eşti nemărgi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Tată bun, desăvârş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încercare, ne dai răbd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eşti mare, eşti Dumnez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dai tărie să-Ţi slujim Ţ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ucurie mereu, mere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Tată Te slă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u toţii Îţi mulţum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ă Te-ai descope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Fiul Tău scump şi iub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 iubeşte, ne ocrot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e-nsoţeşte pe acest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un sprijin tare pentru ori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vede mare prin Duhul Sfân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Tată Te slă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Fiul Tău Te preamăr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l, noi Te vom lău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de veci spre slava Ta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'Nălţăm spre Tine, imnuri div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inimi pline de El, Isu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, Salvatorul, Mântuito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Împlinitorul a tot ce-a spu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2026-07-20T16:03:18Z</dcterms:created>
  <dcterms:modified xsi:type="dcterms:W3CDTF">2026-07-20T16:03:18Z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