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 răscu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azi în cerce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haine sfinte îmbră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gata de pleca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ne-om înăl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âmbița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orumbei spre porumb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-vom împreună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ată haină să-ți păstre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, într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uhul Sfânt să lumine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ragoste fiți un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ne-om înăl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âmbița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orumbei spre porumb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-vom împreun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ți spre cerul înno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sosește Domnul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fi așa de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El ne va fi zbor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ne-om înăl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âmbița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orumbei spre porumb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-vom împreună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ză azi în rugăci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pțile de vegh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așii Domnului se-au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pe nori se ved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ne-om înălț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âmbița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orumbei spre porumb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-vom împreună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2026-07-19T19:58:23Z</dcterms:created>
  <dcterms:modified xsi:type="dcterms:W3CDTF">2026-07-19T19:58:23Z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