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flat, într-o zi... Dumnez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, I-am spus, că păcatul, mi-e gr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i-a vorbit, de iertare și marele har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spre darul primit... la Calvar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i luat, de jos! Mi-ai dat, un ros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i luat... povara mea... toată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i ridicat; al meu păcat, l-ai ierta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, ce minunat e... al meu, Împărat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încetat, m-ai vegheat; Domnul m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ste mine, reverși... harul Tă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Cuvânt, eu m-apropii, de Tine... mereu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descopăr, mai mult... planul Tău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i luat, de jos! Mi-ai dat, un ros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i luat... povara mea... toată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i ridicat; al meu păcat, l-ai ierta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, ce minunat e... al meu, Împăra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2026-07-19T20:02:30Z</dcterms:created>
  <dcterms:modified xsi:type="dcterms:W3CDTF">2026-07-19T20:02:30Z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