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e-ai întrebat vreod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Oare ce e dragost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înseamnă să iubești cu adev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îi este izvorul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poate să ți-o dea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este răspunsul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dragoste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niți astăzi pe un nou dr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miresmați cu al dragostei parfu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rtați sa fiți pe înălțimi și-n bucu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s-o trăiț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fie al vostru scut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zile bune ori la gre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cioși rămâneți orice ar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l vă va păz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a e o pece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i ce o prim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 drumul ei încrezători pornesc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nicicând nu va despart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tot ce-i mai frumo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a-i din veșnic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Cristo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niți astăzi pe un nou dr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miresmați cu al dragostei parfu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rtați sa fiți pe înălțimi și-n bucu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s-o trăiț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fie al vostru scut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zile bune ori la gre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cioși rămâneți orice ar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l vă va păz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a în veci va triumf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e Domnul v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l veți urma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S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2026-07-19T20:06:45Z</dcterms:created>
  <dcterms:modified xsi:type="dcterms:W3CDTF">2026-07-19T20:06:45Z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