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O, Doamne, sunt atât de mi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ât de mic pe când încer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raze să-mi ridic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lacrimă din umăr de priv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ste aşa pustiir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nu pot decât până la poa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văd muntele din raza de so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regăsesc poteca şi urmele de paş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Tine rămaşi.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Nu-s decât o gândire singură şi ciu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ecou uneori, cu ecou altă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o înghiţire de sentiment rătăc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intestine de chit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Alerg şi întreb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ate cândva aripa ce mă ţine va dispă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va rămâne doar pomul din care, dulc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Ţi-ai făcut o cruc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2026-07-19T19:56:10Z</dcterms:created>
  <dcterms:modified xsi:type="dcterms:W3CDTF">2026-07-19T19:56:10Z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