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cum lumina cu sămânț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ite-n brazdă după pl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odesc în spice legăn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elşugul pâinii dulci şi mo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şte-n suflet cu cred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mânţa sfântului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uhul Sfânt va creşte-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rod dumnezeiesc şi sfâ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soarele unit cu viaţ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ac mustul care-ajunge - v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- aşa lucrează-n noi Cuvânt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it cu Duhul cel Div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şte-n suflet cu cred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mânţa sfântului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uhul Sfânt va creşte-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rod dumnezeiesc şi sfâ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ţa care izbucneş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naşterea din nou în no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un strop ce-l naşte şi ni-l cr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l dumnezeiesc şuvo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şte-n suflet cu cred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mânţa sfântului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uhul Sfânt va creşte-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rod dumnezeiesc şi sfâ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soarele fără sămâ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creşte grâul din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şa nici Duhul Sfânt nu-l fa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nimeni nou, fără Cuvâ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şte-n suflet cu credinţ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mânţa sfântului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uhul Sfânt va creşte-n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rod dumnezeiesc şi sfân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2026-07-19T20:02:01Z</dcterms:created>
  <dcterms:modified xsi:type="dcterms:W3CDTF">2026-07-19T20:02:01Z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