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laudă mai nouă-Ţi c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rinte, Dumnezeu Prea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Tu, prin har m-ai mântu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ufletul mi-ai izbăvit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ţi cânt, Îţi cânt, căci Te iub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lauda nu mi-o opr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i-o ard în flacără şi j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ereu, pe-al inimii altar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 lungu-ntregii mele vieţ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ea, daru-i mai de preț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ântece mai noi o pu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slava Ta, Părinte Bun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ţi cânt, Îţi cânt, căci Te iub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lauda nu mi-o opr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i-o ard în flacără şi j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ereu, pe-al inimii altar!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am dorință mai cu fo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cât în orice timp şi lo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Ți cânt cu suflet feric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rinte și Stăpân iubit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ţi cânt, Îţi cânt, căci Te iub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lauda nu mi-o opr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i-o ard în flacără şi j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ereu, pe-al inimii altar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2026-07-19T20:08:35Z</dcterms:created>
  <dcterms:modified xsi:type="dcterms:W3CDTF">2026-07-19T20:08:35Z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