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ezie, culoare și rază de s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viața cu Tine, Isus, pe pămân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an de iubire și sfântă-mplin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e viața în Tine, iubitul meu scump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apropii-n sfințenie, mă-nchin cu smeren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nimeni mai mare, mai sfânt și mai drep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pieptul meu iară când seara cobo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sare o rugă și-un dor înțelept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mineți însorite din Tine veni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fac să Te laud mereu mai cu foc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u ești Izvorul, Tu ești Creato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ine sunt toate si toate-și au loc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apropii-n sfințenie, mă-nchin cu smeren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nimeni mai mare, mai sfânt și mai drep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pieptul meu iară când seara cobo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sare o rugă și-un dor înțelept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un vers de iubire și-o flacără-n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-aprinde spre Tine, iubite Isus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lte se leagă și-n rugă Te cheam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rinse în dorul de țara de s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apropii-n sfințenie, mă-nchin cu smeren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nimeni mai mare, mai sfânt și mai drep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pieptul meu iară când seara cobo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sare o rugă și-un dor înțelept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pe aripi de vise, când razele-s stin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una se-arată, feeric luci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ud cu iubire, cum spui scumpe Mir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Mireasă iubită, mai e doar puțin!"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apropii-n sfințenie, mă-nchin cu smeren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nimeni mai mare, mai sfânt și mai drep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pieptul meu iară când seara cobo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sare o rugă și-un dor înțelept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2026-07-19T20:09:40Z</dcterms:created>
  <dcterms:modified xsi:type="dcterms:W3CDTF">2026-07-19T20:09:40Z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