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strălucește pe bol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 veste aduce din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într-un grajd umil s-a născut un prun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Fiu de Dumnezeu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nește dar spre ieslea săra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ă acolo găs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hină-te dar cu adorare 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omnul să-L cinsteșt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a fi Păstor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Lui te va în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rațul lui mereu te va ț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furtuni în viață vor ven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a fi o stea-n întuner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ce te va îndru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Fiul Celui Atot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ăzduiește-L și în inima t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nu-L cunoști, vino mai aproap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hiar Fiul de Tatăl trim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agii-au ajuns de departe-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aruri la I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arul ce El îl așt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aur, argint sau com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 inimă... ce Îl va p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Domn și Mântuito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a fi Păstor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Lui te va în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rațul lui mereu te va ț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furtuni în viață vor ven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va fi o stea-n întuner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ce te va îndru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Fiul Celui Atotpute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ăzduiește-L și în inima t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2026-07-19T20:08:46Z</dcterms:created>
  <dcterms:modified xsi:type="dcterms:W3CDTF">2026-07-19T20:08:46Z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