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presProps" Target="presProps.xml"/>
  <Relationship Id="rId6" Type="http://schemas.openxmlformats.org/officeDocument/2006/relationships/viewProps" Target="viewProps.xml"/>
  <Relationship Id="rId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919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eau acum din vinul cel no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unt plin cu-al Său Spir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eau acum din vinul cel no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El a zis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romisiun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dihnei e-n E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-nchin Tată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duh și-adevăr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2026-07-20T19:28:18Z</dcterms:created>
  <dcterms:modified xsi:type="dcterms:W3CDTF">2026-07-20T19:28:18Z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