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9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unc smerit, născut în iesl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ști Hristosul - Împăr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ecum îngerii-au dat ves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ând din Cer s-au arătat! :/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mn al cerurilor 'nal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oborât-ai pe păm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ne faci de ceruri par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și de-al bucuriei cânt! :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aintea Ta se-nchin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gii vremii și păstor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unc ce ne-ai adus lumin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și ai păcii veșnici zori! :/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Ție, cu recunoștinț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iubire ne-nchinăm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unc născut în umilinţă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- Slavă veșnic Îţi cântăm!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2026-07-19T20:08:23Z</dcterms:created>
  <dcterms:modified xsi:type="dcterms:W3CDTF">2026-07-19T20:08:23Z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