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aise the Lor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aise the Lor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aise, praise the Lor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noi Te rugăm cu noi să fii astăz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Ţie vrem să-Ţi cântăm, laudă să-Ţi dă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eea ce cântăm, noi Te adoră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şi cinste-Ţi dăm, Ţie ne-nchin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şi cinste-Ţi dăm, praise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aise the Lor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aise the Lor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aise, praise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noi Te rugăm cu noi să fii astăz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Ţie vrem să-Ţi cântăm, laudă să-Ţi dă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eea ce cântăm, noi Te adoră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şi cinste-Ţi dăm, Ţie ne-nchin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şi cinste-Ţi dăm, praise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aise the Lor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aise the Lor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aise, praise the Lor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2026-07-19T19:59:03Z</dcterms:created>
  <dcterms:modified xsi:type="dcterms:W3CDTF">2026-07-19T19:59:03Z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