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4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ăcute-Ți sunt, o, Doamne, faptele cura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Cer vor locui doar cei neprihăniți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rate ne vor fi a noastre haine-atunc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Ziua ce-a măreață, când Tu vei veni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Tu mă ajuți să fiu neprihănit, o, Doam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doar curat pot înspre Cer să-naintez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rav eu sunt, dar Tu îmi ești pute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nu mă lași și nu mă părăsești! : 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ăcute-Ți sunt, o, Tată, faptele cura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îmi arăt iubirea chiar când sunt răn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jută-mă să-ntind o mână caldă acelu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slab fiind, tristețe mi-a pricinuit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Tu mă ajuți să fiu neprihănit, o, Doam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doar curat pot înspre Cer să-naintez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rav eu sunt, dar Tu îmi ești pute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nu mă lași și nu mă părăsești! : 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ubit Îți este omul ce are blândeț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vrea să fie drept și-n văz și în ascun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u și eu, ajută-mă Părin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ce promit, să împlinesc Isus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Tu mă ajuți să fiu neprihănit, o, Doam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doar curat pot înspre Cer să-naintez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rav eu sunt, dar Tu îmi ești pute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nu mă lași și nu mă părăsești! : 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2026-07-19T19:59:43Z</dcterms:created>
  <dcterms:modified xsi:type="dcterms:W3CDTF">2026-07-19T19:59:43Z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